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72" y="566928"/>
            <a:ext cx="536825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749" y="566928"/>
            <a:ext cx="75885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97" y="566928"/>
            <a:ext cx="77230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